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FF99"/>
    <a:srgbClr val="FF3399"/>
    <a:srgbClr val="9900CC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0" autoAdjust="0"/>
  </p:normalViewPr>
  <p:slideViewPr>
    <p:cSldViewPr>
      <p:cViewPr varScale="1">
        <p:scale>
          <a:sx n="63" d="100"/>
          <a:sy n="63" d="100"/>
        </p:scale>
        <p:origin x="-6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mercredi</a:t>
            </a:r>
            <a:r>
              <a:rPr lang="en-US" sz="3600" dirty="0" smtClean="0">
                <a:latin typeface="Kristen ITC" pitchFamily="66" charset="0"/>
              </a:rPr>
              <a:t>, le </a:t>
            </a:r>
            <a:r>
              <a:rPr lang="en-US" sz="3600" dirty="0" smtClean="0">
                <a:latin typeface="Kristen ITC" pitchFamily="66" charset="0"/>
              </a:rPr>
              <a:t>4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use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+ infinitive to tell what you are going to do in the near future; use the prepositions to/in/at and </a:t>
            </a:r>
            <a:r>
              <a:rPr lang="en-US" sz="2800" i="1" dirty="0" smtClean="0"/>
              <a:t>of/from/about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819400"/>
            <a:ext cx="4648200" cy="267765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smtClean="0">
                <a:latin typeface="Kristen ITC" pitchFamily="66" charset="0"/>
              </a:rPr>
              <a:t>13 </a:t>
            </a:r>
            <a:r>
              <a:rPr lang="en-US" sz="3600" dirty="0" err="1" smtClean="0">
                <a:latin typeface="Kristen ITC" pitchFamily="66" charset="0"/>
              </a:rPr>
              <a:t>dans</a:t>
            </a:r>
            <a:r>
              <a:rPr lang="en-US" sz="3600" dirty="0" smtClean="0">
                <a:latin typeface="Kristen ITC" pitchFamily="66" charset="0"/>
              </a:rPr>
              <a:t> les </a:t>
            </a:r>
            <a:r>
              <a:rPr lang="en-US" sz="3600" dirty="0" err="1" smtClean="0">
                <a:latin typeface="Kristen ITC" pitchFamily="66" charset="0"/>
              </a:rPr>
              <a:t>papiers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jaunes</a:t>
            </a:r>
            <a:endParaRPr lang="en-US" sz="3600" dirty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228600" y="381000"/>
            <a:ext cx="8534400" cy="1754326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Use your prepositions flip sheet to choose the correct form of à and de</a:t>
            </a:r>
            <a:endParaRPr lang="en-US" sz="3600" dirty="0">
              <a:latin typeface="Kristen ITC" pitchFamily="66" charset="0"/>
            </a:endParaRPr>
          </a:p>
          <a:p>
            <a:pPr algn="ctr"/>
            <a:r>
              <a:rPr lang="en-US" sz="3600" dirty="0" smtClean="0">
                <a:latin typeface="Kristen ITC" pitchFamily="66" charset="0"/>
              </a:rPr>
              <a:t>Phrases </a:t>
            </a:r>
            <a:r>
              <a:rPr lang="en-US" sz="3600" dirty="0" err="1" smtClean="0">
                <a:latin typeface="Kristen ITC" pitchFamily="66" charset="0"/>
              </a:rPr>
              <a:t>complètes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s.v.p</a:t>
            </a:r>
            <a:r>
              <a:rPr lang="en-US" sz="3600" dirty="0" smtClean="0">
                <a:latin typeface="Kristen ITC" pitchFamily="66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600" y="25146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 defTabSz="122238">
              <a:tabLst>
                <a:tab pos="0" algn="l"/>
              </a:tabLst>
            </a:pPr>
            <a:r>
              <a:rPr lang="en-US" sz="3600" dirty="0" smtClean="0">
                <a:latin typeface="Kristen ITC" pitchFamily="66" charset="0"/>
              </a:rPr>
              <a:t>Je </a:t>
            </a:r>
            <a:r>
              <a:rPr lang="en-US" sz="3600" dirty="0" err="1" smtClean="0">
                <a:latin typeface="Kristen ITC" pitchFamily="66" charset="0"/>
              </a:rPr>
              <a:t>vais</a:t>
            </a:r>
            <a:r>
              <a:rPr lang="en-US" sz="3600" dirty="0" smtClean="0">
                <a:latin typeface="Kristen ITC" pitchFamily="66" charset="0"/>
              </a:rPr>
              <a:t> _____ </a:t>
            </a:r>
            <a:r>
              <a:rPr lang="en-US" sz="3600" dirty="0" err="1" smtClean="0">
                <a:latin typeface="Kristen ITC" pitchFamily="66" charset="0"/>
              </a:rPr>
              <a:t>magasin</a:t>
            </a:r>
            <a:r>
              <a:rPr lang="en-US" sz="3600" dirty="0" smtClean="0">
                <a:latin typeface="Kristen ITC" pitchFamily="66" charset="0"/>
              </a:rPr>
              <a:t>.  (à + le </a:t>
            </a:r>
            <a:r>
              <a:rPr lang="en-US" sz="3600" dirty="0" err="1" smtClean="0">
                <a:latin typeface="Kristen ITC" pitchFamily="66" charset="0"/>
              </a:rPr>
              <a:t>magasin</a:t>
            </a:r>
            <a:r>
              <a:rPr lang="en-US" sz="3600" dirty="0" smtClean="0">
                <a:latin typeface="Kristen ITC" pitchFamily="66" charset="0"/>
              </a:rPr>
              <a:t>)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8600" y="35052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Tu</a:t>
            </a:r>
            <a:r>
              <a:rPr lang="en-US" sz="3600" dirty="0" smtClean="0">
                <a:latin typeface="Kristen ITC" pitchFamily="66" charset="0"/>
              </a:rPr>
              <a:t> vas _____ </a:t>
            </a:r>
            <a:r>
              <a:rPr lang="en-US" sz="3600" dirty="0" err="1" smtClean="0">
                <a:latin typeface="Kristen ITC" pitchFamily="66" charset="0"/>
              </a:rPr>
              <a:t>hôpital</a:t>
            </a:r>
            <a:r>
              <a:rPr lang="en-US" sz="3600" dirty="0" smtClean="0">
                <a:latin typeface="Kristen ITC" pitchFamily="66" charset="0"/>
              </a:rPr>
              <a:t>.  (à + </a:t>
            </a:r>
            <a:r>
              <a:rPr lang="en-US" sz="3600" dirty="0" err="1" smtClean="0">
                <a:latin typeface="Kristen ITC" pitchFamily="66" charset="0"/>
              </a:rPr>
              <a:t>l’hôpital</a:t>
            </a:r>
            <a:r>
              <a:rPr lang="en-US" sz="3600" dirty="0" smtClean="0">
                <a:latin typeface="Kristen ITC" pitchFamily="66" charset="0"/>
              </a:rPr>
              <a:t>)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8600" y="45720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Je </a:t>
            </a:r>
            <a:r>
              <a:rPr lang="en-US" sz="3600" dirty="0" err="1" smtClean="0">
                <a:latin typeface="Kristen ITC" pitchFamily="66" charset="0"/>
              </a:rPr>
              <a:t>viens</a:t>
            </a:r>
            <a:r>
              <a:rPr lang="en-US" sz="3600" dirty="0" smtClean="0">
                <a:latin typeface="Kristen ITC" pitchFamily="66" charset="0"/>
              </a:rPr>
              <a:t> _____ </a:t>
            </a:r>
            <a:r>
              <a:rPr lang="en-US" sz="3600" dirty="0" err="1" smtClean="0">
                <a:latin typeface="Kristen ITC" pitchFamily="66" charset="0"/>
              </a:rPr>
              <a:t>l’école</a:t>
            </a:r>
            <a:r>
              <a:rPr lang="en-US" sz="3600" dirty="0" smtClean="0">
                <a:latin typeface="Kristen ITC" pitchFamily="66" charset="0"/>
              </a:rPr>
              <a:t>.  (de + </a:t>
            </a:r>
            <a:r>
              <a:rPr lang="en-US" sz="3600" dirty="0" err="1" smtClean="0">
                <a:latin typeface="Kristen ITC" pitchFamily="66" charset="0"/>
              </a:rPr>
              <a:t>l’école</a:t>
            </a:r>
            <a:r>
              <a:rPr lang="en-US" sz="3600" dirty="0" smtClean="0">
                <a:latin typeface="Kristen ITC" pitchFamily="66" charset="0"/>
              </a:rPr>
              <a:t>)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" y="5739825"/>
            <a:ext cx="8763000" cy="584775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Kristen ITC" pitchFamily="66" charset="0"/>
              </a:rPr>
              <a:t>Tu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viens</a:t>
            </a:r>
            <a:r>
              <a:rPr lang="en-US" sz="3200" dirty="0" smtClean="0">
                <a:latin typeface="Kristen ITC" pitchFamily="66" charset="0"/>
              </a:rPr>
              <a:t> _____ </a:t>
            </a:r>
            <a:r>
              <a:rPr lang="en-US" sz="3200" dirty="0" err="1" smtClean="0">
                <a:latin typeface="Kristen ITC" pitchFamily="66" charset="0"/>
              </a:rPr>
              <a:t>magasins</a:t>
            </a:r>
            <a:r>
              <a:rPr lang="en-US" sz="3200" dirty="0" smtClean="0">
                <a:latin typeface="Kristen ITC" pitchFamily="66" charset="0"/>
              </a:rPr>
              <a:t>.  (de + les </a:t>
            </a:r>
            <a:r>
              <a:rPr lang="en-US" sz="3200" dirty="0" err="1" smtClean="0">
                <a:latin typeface="Kristen ITC" pitchFamily="66" charset="0"/>
              </a:rPr>
              <a:t>magasin</a:t>
            </a:r>
            <a:r>
              <a:rPr lang="en-US" sz="3200" dirty="0" smtClean="0">
                <a:latin typeface="Kristen ITC" pitchFamily="66" charset="0"/>
              </a:rPr>
              <a:t>)</a:t>
            </a:r>
            <a:endParaRPr lang="en-US" sz="3200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101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25</cp:revision>
  <dcterms:created xsi:type="dcterms:W3CDTF">2011-04-18T10:52:18Z</dcterms:created>
  <dcterms:modified xsi:type="dcterms:W3CDTF">2011-05-04T10:57:35Z</dcterms:modified>
</cp:coreProperties>
</file>